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6" r:id="rId2"/>
    <p:sldId id="358" r:id="rId3"/>
    <p:sldId id="387" r:id="rId4"/>
    <p:sldId id="388" r:id="rId5"/>
    <p:sldId id="389" r:id="rId6"/>
    <p:sldId id="390" r:id="rId7"/>
  </p:sldIdLst>
  <p:sldSz cx="24387175" cy="13716000"/>
  <p:notesSz cx="6858000" cy="9144000"/>
  <p:defaultTextStyle>
    <a:defPPr>
      <a:defRPr lang="en-US"/>
    </a:defPPr>
    <a:lvl1pPr marL="0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879298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758597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637895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517194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396492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275791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155089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034388" algn="l" defTabSz="1758597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  <p15:guide id="3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D5B"/>
    <a:srgbClr val="5BA2B2"/>
    <a:srgbClr val="D15656"/>
    <a:srgbClr val="E5B05C"/>
    <a:srgbClr val="B28B4E"/>
    <a:srgbClr val="7851A0"/>
    <a:srgbClr val="47B289"/>
    <a:srgbClr val="374849"/>
    <a:srgbClr val="8260A0"/>
    <a:srgbClr val="5B9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2" autoAdjust="0"/>
    <p:restoredTop sz="81131" autoAdjust="0"/>
  </p:normalViewPr>
  <p:slideViewPr>
    <p:cSldViewPr snapToGrid="0">
      <p:cViewPr>
        <p:scale>
          <a:sx n="40" d="100"/>
          <a:sy n="40" d="100"/>
        </p:scale>
        <p:origin x="1096" y="-80"/>
      </p:cViewPr>
      <p:guideLst>
        <p:guide orient="horz" pos="4320"/>
        <p:guide pos="768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3EA5-C7BB-454A-8085-EBBBAF31402B}" type="datetimeFigureOut">
              <a:rPr lang="ru-RU" smtClean="0"/>
              <a:t>09.01.20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F8A5-2720-1645-A488-071E705E7F2D}" type="slidenum">
              <a:rPr lang="ru-RU" smtClean="0"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1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9649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298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18948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58597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198246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37895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77545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17194" algn="l" defTabSz="8792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Vision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LiFe</a:t>
            </a:r>
            <a:r>
              <a:rPr lang="de-DE" b="1" dirty="0"/>
              <a:t> Seminar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Imagine how our planet will look like if the number of Christians doubles within the next ten years?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history of the early Methodists in the USA shows a doubling every 10 years: from 15,000 in 1776 they grew to about 3 million in 1860.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What has made it possible?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early Methodists were eager fishers of men and disciple makers.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They gathered for weekly “class meetings” to pray and sought to be successful in evangelism.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If every Christian is on fire to save the lost around him and takes time to be a companion for friends or neighbors, the same can happen today: Christianity will double in number within the next 10 years.</a:t>
            </a:r>
            <a:endParaRPr lang="en-US" sz="12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Vision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Seminar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trains members of a local church to be fishers of men and disciple makers.</a:t>
            </a:r>
          </a:p>
          <a:p>
            <a:pPr algn="l">
              <a:lnSpc>
                <a:spcPct val="110000"/>
              </a:lnSpc>
            </a:pPr>
            <a:r>
              <a:rPr lang="en-US" sz="1200" cap="none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10 teaching sessions help training a church. 5 topics help sharing the Gospel.</a:t>
            </a:r>
            <a:endParaRPr lang="en-US" sz="1200" cap="none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8F8A5-2720-1645-A488-071E705E7F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8"/>
            <a:ext cx="18290381" cy="4775201"/>
          </a:xfrm>
        </p:spPr>
        <p:txBody>
          <a:bodyPr anchor="b"/>
          <a:lstStyle>
            <a:lvl1pPr algn="ctr"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8"/>
            <a:ext cx="18290381" cy="3311525"/>
          </a:xfrm>
        </p:spPr>
        <p:txBody>
          <a:bodyPr/>
          <a:lstStyle>
            <a:lvl1pPr marL="0" indent="0" algn="ctr">
              <a:buNone/>
              <a:defRPr sz="4600"/>
            </a:lvl1pPr>
            <a:lvl2pPr marL="879342" indent="0" algn="ctr">
              <a:buNone/>
              <a:defRPr sz="3800"/>
            </a:lvl2pPr>
            <a:lvl3pPr marL="1758687" indent="0" algn="ctr">
              <a:buNone/>
              <a:defRPr sz="3600"/>
            </a:lvl3pPr>
            <a:lvl4pPr marL="2638026" indent="0" algn="ctr">
              <a:buNone/>
              <a:defRPr sz="3100"/>
            </a:lvl4pPr>
            <a:lvl5pPr marL="3517371" indent="0" algn="ctr">
              <a:buNone/>
              <a:defRPr sz="3100"/>
            </a:lvl5pPr>
            <a:lvl6pPr marL="4396713" indent="0" algn="ctr">
              <a:buNone/>
              <a:defRPr sz="3100"/>
            </a:lvl6pPr>
            <a:lvl7pPr marL="5276055" indent="0" algn="ctr">
              <a:buNone/>
              <a:defRPr sz="3100"/>
            </a:lvl7pPr>
            <a:lvl8pPr marL="6155397" indent="0" algn="ctr">
              <a:buNone/>
              <a:defRPr sz="3100"/>
            </a:lvl8pPr>
            <a:lvl9pPr marL="7034739" indent="0" algn="ctr">
              <a:buNone/>
              <a:defRPr sz="3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6" y="730254"/>
            <a:ext cx="5258485" cy="11623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22" y="730254"/>
            <a:ext cx="15470614" cy="11623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8" y="3419483"/>
            <a:ext cx="21033938" cy="5705474"/>
          </a:xfrm>
        </p:spPr>
        <p:txBody>
          <a:bodyPr anchor="b"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8" y="9178927"/>
            <a:ext cx="21033938" cy="3000374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1pPr>
            <a:lvl2pPr marL="879342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2pPr>
            <a:lvl3pPr marL="1758687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63802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5173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3967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27605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15539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03473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3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7" y="3362329"/>
            <a:ext cx="10316917" cy="1647823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9342" indent="0">
              <a:buNone/>
              <a:defRPr sz="3800" b="1"/>
            </a:lvl2pPr>
            <a:lvl3pPr marL="1758687" indent="0">
              <a:buNone/>
              <a:defRPr sz="3600" b="1"/>
            </a:lvl3pPr>
            <a:lvl4pPr marL="2638026" indent="0">
              <a:buNone/>
              <a:defRPr sz="3100" b="1"/>
            </a:lvl4pPr>
            <a:lvl5pPr marL="3517371" indent="0">
              <a:buNone/>
              <a:defRPr sz="3100" b="1"/>
            </a:lvl5pPr>
            <a:lvl6pPr marL="4396713" indent="0">
              <a:buNone/>
              <a:defRPr sz="3100" b="1"/>
            </a:lvl6pPr>
            <a:lvl7pPr marL="5276055" indent="0">
              <a:buNone/>
              <a:defRPr sz="3100" b="1"/>
            </a:lvl7pPr>
            <a:lvl8pPr marL="6155397" indent="0">
              <a:buNone/>
              <a:defRPr sz="3100" b="1"/>
            </a:lvl8pPr>
            <a:lvl9pPr marL="7034739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7" y="5010151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11" y="3362329"/>
            <a:ext cx="10367726" cy="1647823"/>
          </a:xfrm>
        </p:spPr>
        <p:txBody>
          <a:bodyPr anchor="b"/>
          <a:lstStyle>
            <a:lvl1pPr marL="0" indent="0">
              <a:buNone/>
              <a:defRPr sz="4600" b="1"/>
            </a:lvl1pPr>
            <a:lvl2pPr marL="879342" indent="0">
              <a:buNone/>
              <a:defRPr sz="3800" b="1"/>
            </a:lvl2pPr>
            <a:lvl3pPr marL="1758687" indent="0">
              <a:buNone/>
              <a:defRPr sz="3600" b="1"/>
            </a:lvl3pPr>
            <a:lvl4pPr marL="2638026" indent="0">
              <a:buNone/>
              <a:defRPr sz="3100" b="1"/>
            </a:lvl4pPr>
            <a:lvl5pPr marL="3517371" indent="0">
              <a:buNone/>
              <a:defRPr sz="3100" b="1"/>
            </a:lvl5pPr>
            <a:lvl6pPr marL="4396713" indent="0">
              <a:buNone/>
              <a:defRPr sz="3100" b="1"/>
            </a:lvl6pPr>
            <a:lvl7pPr marL="5276055" indent="0">
              <a:buNone/>
              <a:defRPr sz="3100" b="1"/>
            </a:lvl7pPr>
            <a:lvl8pPr marL="6155397" indent="0">
              <a:buNone/>
              <a:defRPr sz="3100" b="1"/>
            </a:lvl8pPr>
            <a:lvl9pPr marL="7034739" indent="0">
              <a:buNone/>
              <a:defRPr sz="3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11" y="5010151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2"/>
            <a:ext cx="12346007" cy="9747250"/>
          </a:xfrm>
        </p:spPr>
        <p:txBody>
          <a:bodyPr/>
          <a:lstStyle>
            <a:lvl1pPr>
              <a:defRPr sz="6200"/>
            </a:lvl1pPr>
            <a:lvl2pPr>
              <a:defRPr sz="5400"/>
            </a:lvl2pPr>
            <a:lvl3pPr>
              <a:defRPr sz="46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4"/>
            <a:ext cx="7865499" cy="7623175"/>
          </a:xfrm>
        </p:spPr>
        <p:txBody>
          <a:bodyPr/>
          <a:lstStyle>
            <a:lvl1pPr marL="0" indent="0">
              <a:buNone/>
              <a:defRPr sz="3100"/>
            </a:lvl1pPr>
            <a:lvl2pPr marL="879342" indent="0">
              <a:buNone/>
              <a:defRPr sz="2800"/>
            </a:lvl2pPr>
            <a:lvl3pPr marL="1758687" indent="0">
              <a:buNone/>
              <a:defRPr sz="2300"/>
            </a:lvl3pPr>
            <a:lvl4pPr marL="2638026" indent="0">
              <a:buNone/>
              <a:defRPr sz="2100"/>
            </a:lvl4pPr>
            <a:lvl5pPr marL="3517371" indent="0">
              <a:buNone/>
              <a:defRPr sz="2100"/>
            </a:lvl5pPr>
            <a:lvl6pPr marL="4396713" indent="0">
              <a:buNone/>
              <a:defRPr sz="2100"/>
            </a:lvl6pPr>
            <a:lvl7pPr marL="5276055" indent="0">
              <a:buNone/>
              <a:defRPr sz="2100"/>
            </a:lvl7pPr>
            <a:lvl8pPr marL="6155397" indent="0">
              <a:buNone/>
              <a:defRPr sz="2100"/>
            </a:lvl8pPr>
            <a:lvl9pPr marL="703473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914400"/>
            <a:ext cx="7865499" cy="3200400"/>
          </a:xfrm>
        </p:spPr>
        <p:txBody>
          <a:bodyPr anchor="b"/>
          <a:lstStyle>
            <a:lvl1pPr>
              <a:defRPr sz="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2"/>
            <a:ext cx="12346007" cy="9747250"/>
          </a:xfrm>
        </p:spPr>
        <p:txBody>
          <a:bodyPr anchor="t"/>
          <a:lstStyle>
            <a:lvl1pPr marL="0" indent="0">
              <a:buNone/>
              <a:defRPr sz="6200"/>
            </a:lvl1pPr>
            <a:lvl2pPr marL="879342" indent="0">
              <a:buNone/>
              <a:defRPr sz="5400"/>
            </a:lvl2pPr>
            <a:lvl3pPr marL="1758687" indent="0">
              <a:buNone/>
              <a:defRPr sz="4600"/>
            </a:lvl3pPr>
            <a:lvl4pPr marL="2638026" indent="0">
              <a:buNone/>
              <a:defRPr sz="3800"/>
            </a:lvl4pPr>
            <a:lvl5pPr marL="3517371" indent="0">
              <a:buNone/>
              <a:defRPr sz="3800"/>
            </a:lvl5pPr>
            <a:lvl6pPr marL="4396713" indent="0">
              <a:buNone/>
              <a:defRPr sz="3800"/>
            </a:lvl6pPr>
            <a:lvl7pPr marL="5276055" indent="0">
              <a:buNone/>
              <a:defRPr sz="3800"/>
            </a:lvl7pPr>
            <a:lvl8pPr marL="6155397" indent="0">
              <a:buNone/>
              <a:defRPr sz="3800"/>
            </a:lvl8pPr>
            <a:lvl9pPr marL="7034739" indent="0">
              <a:buNone/>
              <a:defRPr sz="3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5" y="4114804"/>
            <a:ext cx="7865499" cy="7623175"/>
          </a:xfrm>
        </p:spPr>
        <p:txBody>
          <a:bodyPr/>
          <a:lstStyle>
            <a:lvl1pPr marL="0" indent="0">
              <a:buNone/>
              <a:defRPr sz="3100"/>
            </a:lvl1pPr>
            <a:lvl2pPr marL="879342" indent="0">
              <a:buNone/>
              <a:defRPr sz="2800"/>
            </a:lvl2pPr>
            <a:lvl3pPr marL="1758687" indent="0">
              <a:buNone/>
              <a:defRPr sz="2300"/>
            </a:lvl3pPr>
            <a:lvl4pPr marL="2638026" indent="0">
              <a:buNone/>
              <a:defRPr sz="2100"/>
            </a:lvl4pPr>
            <a:lvl5pPr marL="3517371" indent="0">
              <a:buNone/>
              <a:defRPr sz="2100"/>
            </a:lvl5pPr>
            <a:lvl6pPr marL="4396713" indent="0">
              <a:buNone/>
              <a:defRPr sz="2100"/>
            </a:lvl6pPr>
            <a:lvl7pPr marL="5276055" indent="0">
              <a:buNone/>
              <a:defRPr sz="2100"/>
            </a:lvl7pPr>
            <a:lvl8pPr marL="6155397" indent="0">
              <a:buNone/>
              <a:defRPr sz="2100"/>
            </a:lvl8pPr>
            <a:lvl9pPr marL="7034739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3"/>
            <a:ext cx="21033938" cy="2651126"/>
          </a:xfrm>
          <a:prstGeom prst="rect">
            <a:avLst/>
          </a:prstGeom>
        </p:spPr>
        <p:txBody>
          <a:bodyPr vert="horz" lIns="87930" tIns="43965" rIns="87930" bIns="4396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8"/>
          </a:xfrm>
          <a:prstGeom prst="rect">
            <a:avLst/>
          </a:prstGeom>
        </p:spPr>
        <p:txBody>
          <a:bodyPr vert="horz" lIns="87930" tIns="43965" rIns="87930" bIns="43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3"/>
            <a:ext cx="5487114" cy="730250"/>
          </a:xfrm>
          <a:prstGeom prst="rect">
            <a:avLst/>
          </a:prstGeom>
        </p:spPr>
        <p:txBody>
          <a:bodyPr vert="horz" lIns="87930" tIns="43965" rIns="87930" bIns="4396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09.01.20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3"/>
            <a:ext cx="8230672" cy="730250"/>
          </a:xfrm>
          <a:prstGeom prst="rect">
            <a:avLst/>
          </a:prstGeom>
        </p:spPr>
        <p:txBody>
          <a:bodyPr vert="horz" lIns="87930" tIns="43965" rIns="87930" bIns="4396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3"/>
            <a:ext cx="5487114" cy="730250"/>
          </a:xfrm>
          <a:prstGeom prst="rect">
            <a:avLst/>
          </a:prstGeom>
        </p:spPr>
        <p:txBody>
          <a:bodyPr vert="horz" lIns="87930" tIns="43965" rIns="87930" bIns="4396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1758687" rtl="0" eaLnBrk="1" latinLnBrk="0" hangingPunct="1">
        <a:lnSpc>
          <a:spcPct val="90000"/>
        </a:lnSpc>
        <a:spcBef>
          <a:spcPct val="0"/>
        </a:spcBef>
        <a:buNone/>
        <a:defRPr sz="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672" indent="-439672" algn="l" defTabSz="1758687" rtl="0" eaLnBrk="1" latinLnBrk="0" hangingPunct="1">
        <a:lnSpc>
          <a:spcPct val="90000"/>
        </a:lnSpc>
        <a:spcBef>
          <a:spcPts val="1923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19014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198356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3077699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957041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836385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715725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595069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474411" indent="-439672" algn="l" defTabSz="1758687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79342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58687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638026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517371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396713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76055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55397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034739" algn="l" defTabSz="1758687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4387172" cy="1371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22864" y="6223870"/>
            <a:ext cx="15836275" cy="4982436"/>
          </a:xfrm>
          <a:prstGeom prst="rect">
            <a:avLst/>
          </a:prstGeom>
          <a:solidFill>
            <a:schemeClr val="tx1"/>
          </a:solidFill>
        </p:spPr>
        <p:txBody>
          <a:bodyPr wrap="square" lIns="87930" tIns="43965" rIns="87930" bIns="43965" rtlCol="0">
            <a:spAutoFit/>
          </a:bodyPr>
          <a:lstStyle/>
          <a:p>
            <a:pPr algn="ctr"/>
            <a:r>
              <a:rPr lang="de-DE" sz="15900" b="1" cap="all" dirty="0" smtClean="0">
                <a:solidFill>
                  <a:schemeClr val="bg1"/>
                </a:solidFill>
                <a:latin typeface="Core Sans A 65 Bold"/>
                <a:cs typeface="Core Sans A 65 Bold"/>
              </a:rPr>
              <a:t>Vision </a:t>
            </a:r>
            <a:r>
              <a:rPr lang="de-DE" sz="15900" b="1" cap="all" dirty="0" err="1">
                <a:solidFill>
                  <a:schemeClr val="bg1"/>
                </a:solidFill>
                <a:latin typeface="Core Sans A 65 Bold"/>
                <a:cs typeface="Core Sans A 65 Bold"/>
              </a:rPr>
              <a:t>of</a:t>
            </a:r>
            <a:r>
              <a:rPr lang="de-DE" sz="15900" b="1" cap="all" dirty="0">
                <a:solidFill>
                  <a:schemeClr val="bg1"/>
                </a:solidFill>
                <a:latin typeface="Core Sans A 65 Bold"/>
                <a:cs typeface="Core Sans A 65 Bold"/>
              </a:rPr>
              <a:t> </a:t>
            </a:r>
          </a:p>
          <a:p>
            <a:pPr algn="ctr"/>
            <a:r>
              <a:rPr lang="de-DE" sz="15900" b="1" cap="all" dirty="0" err="1">
                <a:solidFill>
                  <a:schemeClr val="bg1"/>
                </a:solidFill>
                <a:latin typeface="Core Sans A 65 Bold"/>
                <a:cs typeface="Core Sans A 65 Bold"/>
              </a:rPr>
              <a:t>LiFe</a:t>
            </a:r>
            <a:r>
              <a:rPr lang="de-DE" sz="15900" b="1" cap="all" dirty="0">
                <a:solidFill>
                  <a:schemeClr val="bg1"/>
                </a:solidFill>
                <a:latin typeface="Core Sans A 65 Bold"/>
                <a:cs typeface="Core Sans A 65 Bold"/>
              </a:rPr>
              <a:t> Seminar</a:t>
            </a:r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8764145" y="1714500"/>
            <a:ext cx="6890649" cy="36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8670" y="1365252"/>
            <a:ext cx="9875536" cy="18097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de-DE" sz="51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Vision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oF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449" y="1206499"/>
            <a:ext cx="4018120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236" y="5429255"/>
            <a:ext cx="20925975" cy="6730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en-US" sz="9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Imagine how OUR planet will look like if the number </a:t>
            </a:r>
          </a:p>
          <a:p>
            <a:pPr algn="ctr">
              <a:lnSpc>
                <a:spcPct val="110000"/>
              </a:lnSpc>
            </a:pPr>
            <a:r>
              <a:rPr lang="en-US" sz="9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of Christians doubles within the next ten years?</a:t>
            </a:r>
            <a:endParaRPr lang="en-US" sz="92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790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8670" y="1365252"/>
            <a:ext cx="9875536" cy="18097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de-DE" sz="51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Vision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oF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449" y="1206499"/>
            <a:ext cx="4018120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236" y="5429255"/>
            <a:ext cx="20925975" cy="6730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en-US" sz="8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history of the early Methodists in THE USA shows a doubling every 10 years: From 15,000 in 1776 they grew to about 3 Million in 1860.</a:t>
            </a:r>
            <a:endParaRPr lang="en-US" sz="8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08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8670" y="1365252"/>
            <a:ext cx="9875536" cy="18097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de-DE" sz="51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Vision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oF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449" y="1206499"/>
            <a:ext cx="4018120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236" y="5429255"/>
            <a:ext cx="20925975" cy="6730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What has made it possible?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early Methodists were eager 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fishers of men and disciple makers.</a:t>
            </a:r>
          </a:p>
          <a:p>
            <a:pPr algn="ctr">
              <a:lnSpc>
                <a:spcPct val="110000"/>
              </a:lnSpc>
            </a:pPr>
            <a:r>
              <a:rPr lang="en-US" sz="60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they gathered for weekly “class meetings” to pray and sought to be successful in evangelism.</a:t>
            </a:r>
            <a:endParaRPr lang="en-US" sz="60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9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8670" y="1365252"/>
            <a:ext cx="9875536" cy="18097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de-DE" sz="51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Vision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oF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449" y="1206499"/>
            <a:ext cx="4018120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236" y="5429255"/>
            <a:ext cx="20925975" cy="6730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If every Christian is on fire to save the 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lost around him and takes time to be a companion for friends or neighbors, </a:t>
            </a:r>
          </a:p>
          <a:p>
            <a:pPr algn="ctr">
              <a:lnSpc>
                <a:spcPct val="110000"/>
              </a:lnSpc>
            </a:pPr>
            <a:r>
              <a:rPr lang="en-US" sz="66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the same can happen today: Christianity will double in number within the next 10 years.</a:t>
            </a:r>
            <a:endParaRPr lang="en-US" sz="66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6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2828670" y="1365252"/>
            <a:ext cx="9875536" cy="18097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de-DE" sz="51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Vision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oF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</a:t>
            </a:r>
            <a:r>
              <a:rPr lang="de-DE" sz="5100" cap="all" dirty="0" err="1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de-DE" sz="5100" cap="all" dirty="0">
                <a:solidFill>
                  <a:schemeClr val="bg1"/>
                </a:solidFill>
                <a:latin typeface="Core Sans A 35 Light"/>
                <a:cs typeface="Core Sans A 35 Light"/>
              </a:rPr>
              <a:t> Seminar</a:t>
            </a:r>
          </a:p>
        </p:txBody>
      </p:sp>
      <p:pic>
        <p:nvPicPr>
          <p:cNvPr id="16" name="Изображение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6" t="6640" r="29494" b="75770"/>
          <a:stretch/>
        </p:blipFill>
        <p:spPr>
          <a:xfrm>
            <a:off x="1492449" y="1206499"/>
            <a:ext cx="4018120" cy="213178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778236" y="5429255"/>
            <a:ext cx="20925975" cy="6730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7930" tIns="43965" rIns="87930" bIns="43965" rtlCol="0" anchor="ctr"/>
          <a:lstStyle/>
          <a:p>
            <a:pPr algn="ctr">
              <a:lnSpc>
                <a:spcPct val="110000"/>
              </a:lnSpc>
            </a:pPr>
            <a:r>
              <a:rPr lang="en-US" sz="7200" cap="all" dirty="0" err="1" smtClean="0">
                <a:solidFill>
                  <a:schemeClr val="bg1"/>
                </a:solidFill>
                <a:latin typeface="Core Sans A 35 Light"/>
                <a:cs typeface="Core Sans A 35 Light"/>
              </a:rPr>
              <a:t>LiFe</a:t>
            </a:r>
            <a:r>
              <a:rPr lang="en-US" sz="7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 seminar trains members of a local church to be fishers of men </a:t>
            </a:r>
          </a:p>
          <a:p>
            <a:pPr algn="ctr">
              <a:lnSpc>
                <a:spcPct val="110000"/>
              </a:lnSpc>
            </a:pPr>
            <a:r>
              <a:rPr lang="en-US" sz="7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and disciple makers.</a:t>
            </a:r>
          </a:p>
          <a:p>
            <a:pPr algn="ctr">
              <a:lnSpc>
                <a:spcPct val="110000"/>
              </a:lnSpc>
            </a:pPr>
            <a:r>
              <a:rPr lang="en-US" sz="7200" cap="all" dirty="0" smtClean="0">
                <a:solidFill>
                  <a:schemeClr val="bg1"/>
                </a:solidFill>
                <a:latin typeface="Core Sans A 35 Light"/>
                <a:cs typeface="Core Sans A 35 Light"/>
              </a:rPr>
              <a:t>10 teaching sessions help training a church. 5 topics help sharing the gospel</a:t>
            </a:r>
            <a:endParaRPr lang="en-US" sz="7200" cap="all" dirty="0">
              <a:solidFill>
                <a:schemeClr val="bg1"/>
              </a:solidFill>
              <a:latin typeface="Core Sans A 35 Light"/>
              <a:cs typeface="Core Sans A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2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1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366</Words>
  <Application>Microsoft Macintosh PowerPoint</Application>
  <PresentationFormat>Benutzerdefiniert</PresentationFormat>
  <Paragraphs>40</Paragraphs>
  <Slides>6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LiFe Evangelisation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Template 1</dc:title>
  <dc:subject/>
  <dc:creator/>
  <cp:keywords/>
  <dc:description/>
  <cp:lastModifiedBy>Adrian Pfyffer</cp:lastModifiedBy>
  <cp:revision>583</cp:revision>
  <dcterms:created xsi:type="dcterms:W3CDTF">2014-09-26T10:57:37Z</dcterms:created>
  <dcterms:modified xsi:type="dcterms:W3CDTF">2020-01-09T08:51:02Z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Владелец">
    <vt:lpwstr>LiFe Evangelisation</vt:lpwstr>
  </property>
  <property fmtid="{D5CDD505-2E9C-101B-9397-08002B2CF9AE}" pid="3" name="Язык">
    <vt:lpwstr>русский</vt:lpwstr>
  </property>
</Properties>
</file>